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tatilaxmi123@gmail.com" userId="f096c9d7dc6a2b6a" providerId="LiveId" clId="{12EAEAB8-6A41-4934-B56D-6BFC4F6EC754}"/>
    <pc:docChg chg="undo custSel addSld modSld">
      <pc:chgData name="motatilaxmi123@gmail.com" userId="f096c9d7dc6a2b6a" providerId="LiveId" clId="{12EAEAB8-6A41-4934-B56D-6BFC4F6EC754}" dt="2020-12-16T15:02:57.124" v="1807" actId="14100"/>
      <pc:docMkLst>
        <pc:docMk/>
      </pc:docMkLst>
      <pc:sldChg chg="modSp">
        <pc:chgData name="motatilaxmi123@gmail.com" userId="f096c9d7dc6a2b6a" providerId="LiveId" clId="{12EAEAB8-6A41-4934-B56D-6BFC4F6EC754}" dt="2020-12-16T15:02:08.614" v="1803"/>
        <pc:sldMkLst>
          <pc:docMk/>
          <pc:sldMk cId="1390420827" sldId="257"/>
        </pc:sldMkLst>
        <pc:spChg chg="mod">
          <ac:chgData name="motatilaxmi123@gmail.com" userId="f096c9d7dc6a2b6a" providerId="LiveId" clId="{12EAEAB8-6A41-4934-B56D-6BFC4F6EC754}" dt="2020-12-16T15:02:08.614" v="1803"/>
          <ac:spMkLst>
            <pc:docMk/>
            <pc:sldMk cId="1390420827" sldId="257"/>
            <ac:spMk id="3" creationId="{2DD5227E-5986-4AFA-A45C-F0D9E2C77576}"/>
          </ac:spMkLst>
        </pc:spChg>
      </pc:sldChg>
      <pc:sldChg chg="modSp">
        <pc:chgData name="motatilaxmi123@gmail.com" userId="f096c9d7dc6a2b6a" providerId="LiveId" clId="{12EAEAB8-6A41-4934-B56D-6BFC4F6EC754}" dt="2020-12-16T15:02:40.145" v="1805"/>
        <pc:sldMkLst>
          <pc:docMk/>
          <pc:sldMk cId="4220961197" sldId="258"/>
        </pc:sldMkLst>
        <pc:spChg chg="mod">
          <ac:chgData name="motatilaxmi123@gmail.com" userId="f096c9d7dc6a2b6a" providerId="LiveId" clId="{12EAEAB8-6A41-4934-B56D-6BFC4F6EC754}" dt="2020-12-16T15:02:40.145" v="1805"/>
          <ac:spMkLst>
            <pc:docMk/>
            <pc:sldMk cId="4220961197" sldId="258"/>
            <ac:spMk id="2" creationId="{F94089B8-11CC-4073-8476-0B570E016CE4}"/>
          </ac:spMkLst>
        </pc:spChg>
      </pc:sldChg>
      <pc:sldChg chg="modSp mod">
        <pc:chgData name="motatilaxmi123@gmail.com" userId="f096c9d7dc6a2b6a" providerId="LiveId" clId="{12EAEAB8-6A41-4934-B56D-6BFC4F6EC754}" dt="2020-12-16T13:22:07.302" v="0" actId="207"/>
        <pc:sldMkLst>
          <pc:docMk/>
          <pc:sldMk cId="1888410720" sldId="260"/>
        </pc:sldMkLst>
        <pc:spChg chg="mod">
          <ac:chgData name="motatilaxmi123@gmail.com" userId="f096c9d7dc6a2b6a" providerId="LiveId" clId="{12EAEAB8-6A41-4934-B56D-6BFC4F6EC754}" dt="2020-12-16T13:22:07.302" v="0" actId="207"/>
          <ac:spMkLst>
            <pc:docMk/>
            <pc:sldMk cId="1888410720" sldId="260"/>
            <ac:spMk id="5" creationId="{304DFC7A-EBB1-40AB-9CC0-CBC00CD8FD04}"/>
          </ac:spMkLst>
        </pc:spChg>
      </pc:sldChg>
      <pc:sldChg chg="addSp delSp modSp new mod modClrScheme chgLayout">
        <pc:chgData name="motatilaxmi123@gmail.com" userId="f096c9d7dc6a2b6a" providerId="LiveId" clId="{12EAEAB8-6A41-4934-B56D-6BFC4F6EC754}" dt="2020-12-16T15:02:57.124" v="1807" actId="14100"/>
        <pc:sldMkLst>
          <pc:docMk/>
          <pc:sldMk cId="3377710587" sldId="261"/>
        </pc:sldMkLst>
        <pc:spChg chg="del">
          <ac:chgData name="motatilaxmi123@gmail.com" userId="f096c9d7dc6a2b6a" providerId="LiveId" clId="{12EAEAB8-6A41-4934-B56D-6BFC4F6EC754}" dt="2020-12-16T13:22:22.240" v="2" actId="700"/>
          <ac:spMkLst>
            <pc:docMk/>
            <pc:sldMk cId="3377710587" sldId="261"/>
            <ac:spMk id="2" creationId="{2C17EF56-8667-46E2-84F4-2A592B2CFAAB}"/>
          </ac:spMkLst>
        </pc:spChg>
        <pc:spChg chg="del">
          <ac:chgData name="motatilaxmi123@gmail.com" userId="f096c9d7dc6a2b6a" providerId="LiveId" clId="{12EAEAB8-6A41-4934-B56D-6BFC4F6EC754}" dt="2020-12-16T13:22:22.240" v="2" actId="700"/>
          <ac:spMkLst>
            <pc:docMk/>
            <pc:sldMk cId="3377710587" sldId="261"/>
            <ac:spMk id="3" creationId="{7DFED5D8-CFB9-4B12-A68F-3E2F409E317A}"/>
          </ac:spMkLst>
        </pc:spChg>
        <pc:spChg chg="add del mod ord">
          <ac:chgData name="motatilaxmi123@gmail.com" userId="f096c9d7dc6a2b6a" providerId="LiveId" clId="{12EAEAB8-6A41-4934-B56D-6BFC4F6EC754}" dt="2020-12-16T13:30:48.946" v="247" actId="700"/>
          <ac:spMkLst>
            <pc:docMk/>
            <pc:sldMk cId="3377710587" sldId="261"/>
            <ac:spMk id="4" creationId="{EC258B29-987D-46E1-9584-FC8709B3C253}"/>
          </ac:spMkLst>
        </pc:spChg>
        <pc:spChg chg="add mod ord">
          <ac:chgData name="motatilaxmi123@gmail.com" userId="f096c9d7dc6a2b6a" providerId="LiveId" clId="{12EAEAB8-6A41-4934-B56D-6BFC4F6EC754}" dt="2020-12-16T15:02:57.124" v="1807" actId="14100"/>
          <ac:spMkLst>
            <pc:docMk/>
            <pc:sldMk cId="3377710587" sldId="261"/>
            <ac:spMk id="5" creationId="{695A7B0D-C803-4DF2-B35F-AE02ECA1614D}"/>
          </ac:spMkLst>
        </pc:spChg>
        <pc:picChg chg="add del mod">
          <ac:chgData name="motatilaxmi123@gmail.com" userId="f096c9d7dc6a2b6a" providerId="LiveId" clId="{12EAEAB8-6A41-4934-B56D-6BFC4F6EC754}" dt="2020-12-16T13:34:00.316" v="263" actId="21"/>
          <ac:picMkLst>
            <pc:docMk/>
            <pc:sldMk cId="3377710587" sldId="261"/>
            <ac:picMk id="6" creationId="{FCBB3D78-D7CF-4A71-B1CE-9972AB56FE6A}"/>
          </ac:picMkLst>
        </pc:picChg>
        <pc:picChg chg="add mod">
          <ac:chgData name="motatilaxmi123@gmail.com" userId="f096c9d7dc6a2b6a" providerId="LiveId" clId="{12EAEAB8-6A41-4934-B56D-6BFC4F6EC754}" dt="2020-12-16T13:35:53.686" v="267" actId="1076"/>
          <ac:picMkLst>
            <pc:docMk/>
            <pc:sldMk cId="3377710587" sldId="261"/>
            <ac:picMk id="7" creationId="{CB0BCF3C-58AB-41F7-B8DC-72C182447A8A}"/>
          </ac:picMkLst>
        </pc:picChg>
      </pc:sldChg>
      <pc:sldChg chg="addSp modSp new mod modClrScheme chgLayout">
        <pc:chgData name="motatilaxmi123@gmail.com" userId="f096c9d7dc6a2b6a" providerId="LiveId" clId="{12EAEAB8-6A41-4934-B56D-6BFC4F6EC754}" dt="2020-12-16T13:53:11.572" v="700" actId="1076"/>
        <pc:sldMkLst>
          <pc:docMk/>
          <pc:sldMk cId="960773204" sldId="262"/>
        </pc:sldMkLst>
        <pc:spChg chg="add mod">
          <ac:chgData name="motatilaxmi123@gmail.com" userId="f096c9d7dc6a2b6a" providerId="LiveId" clId="{12EAEAB8-6A41-4934-B56D-6BFC4F6EC754}" dt="2020-12-16T13:41:05.789" v="299" actId="207"/>
          <ac:spMkLst>
            <pc:docMk/>
            <pc:sldMk cId="960773204" sldId="262"/>
            <ac:spMk id="2" creationId="{404E38D3-572B-47F1-92EC-AE1B69EA681D}"/>
          </ac:spMkLst>
        </pc:spChg>
        <pc:spChg chg="add mod">
          <ac:chgData name="motatilaxmi123@gmail.com" userId="f096c9d7dc6a2b6a" providerId="LiveId" clId="{12EAEAB8-6A41-4934-B56D-6BFC4F6EC754}" dt="2020-12-16T13:49:48.473" v="695" actId="14100"/>
          <ac:spMkLst>
            <pc:docMk/>
            <pc:sldMk cId="960773204" sldId="262"/>
            <ac:spMk id="3" creationId="{8CA7F386-A86F-40BF-A527-97A2688E0F99}"/>
          </ac:spMkLst>
        </pc:spChg>
        <pc:picChg chg="add mod">
          <ac:chgData name="motatilaxmi123@gmail.com" userId="f096c9d7dc6a2b6a" providerId="LiveId" clId="{12EAEAB8-6A41-4934-B56D-6BFC4F6EC754}" dt="2020-12-16T13:53:11.572" v="700" actId="1076"/>
          <ac:picMkLst>
            <pc:docMk/>
            <pc:sldMk cId="960773204" sldId="262"/>
            <ac:picMk id="4" creationId="{C1A3695E-FA13-4837-878A-674495BA309E}"/>
          </ac:picMkLst>
        </pc:picChg>
      </pc:sldChg>
      <pc:sldChg chg="addSp delSp modSp new mod modClrScheme chgLayout">
        <pc:chgData name="motatilaxmi123@gmail.com" userId="f096c9d7dc6a2b6a" providerId="LiveId" clId="{12EAEAB8-6A41-4934-B56D-6BFC4F6EC754}" dt="2020-12-16T15:02:08.614" v="1803"/>
        <pc:sldMkLst>
          <pc:docMk/>
          <pc:sldMk cId="3415681568" sldId="263"/>
        </pc:sldMkLst>
        <pc:spChg chg="del">
          <ac:chgData name="motatilaxmi123@gmail.com" userId="f096c9d7dc6a2b6a" providerId="LiveId" clId="{12EAEAB8-6A41-4934-B56D-6BFC4F6EC754}" dt="2020-12-16T14:11:52.983" v="1093" actId="700"/>
          <ac:spMkLst>
            <pc:docMk/>
            <pc:sldMk cId="3415681568" sldId="263"/>
            <ac:spMk id="2" creationId="{755F98F2-47E6-4193-8CFC-A3E4DC6D7DA1}"/>
          </ac:spMkLst>
        </pc:spChg>
        <pc:spChg chg="mod ord">
          <ac:chgData name="motatilaxmi123@gmail.com" userId="f096c9d7dc6a2b6a" providerId="LiveId" clId="{12EAEAB8-6A41-4934-B56D-6BFC4F6EC754}" dt="2020-12-16T15:02:08.614" v="1803"/>
          <ac:spMkLst>
            <pc:docMk/>
            <pc:sldMk cId="3415681568" sldId="263"/>
            <ac:spMk id="3" creationId="{2C06602F-142A-44A7-9B00-BCBF35297151}"/>
          </ac:spMkLst>
        </pc:spChg>
        <pc:picChg chg="add mod">
          <ac:chgData name="motatilaxmi123@gmail.com" userId="f096c9d7dc6a2b6a" providerId="LiveId" clId="{12EAEAB8-6A41-4934-B56D-6BFC4F6EC754}" dt="2020-12-16T14:16:18.538" v="1124" actId="1076"/>
          <ac:picMkLst>
            <pc:docMk/>
            <pc:sldMk cId="3415681568" sldId="263"/>
            <ac:picMk id="4" creationId="{B4E93382-D6C2-41A2-9D1B-276A061BBB3F}"/>
          </ac:picMkLst>
        </pc:picChg>
      </pc:sldChg>
      <pc:sldChg chg="addSp modSp new mod modClrScheme chgLayout">
        <pc:chgData name="motatilaxmi123@gmail.com" userId="f096c9d7dc6a2b6a" providerId="LiveId" clId="{12EAEAB8-6A41-4934-B56D-6BFC4F6EC754}" dt="2020-12-16T14:49:00.934" v="1722" actId="27636"/>
        <pc:sldMkLst>
          <pc:docMk/>
          <pc:sldMk cId="2470891513" sldId="264"/>
        </pc:sldMkLst>
        <pc:spChg chg="add mod">
          <ac:chgData name="motatilaxmi123@gmail.com" userId="f096c9d7dc6a2b6a" providerId="LiveId" clId="{12EAEAB8-6A41-4934-B56D-6BFC4F6EC754}" dt="2020-12-16T14:18:23.802" v="1149" actId="14100"/>
          <ac:spMkLst>
            <pc:docMk/>
            <pc:sldMk cId="2470891513" sldId="264"/>
            <ac:spMk id="2" creationId="{12C7CBC6-2A19-495F-BA8A-A0EA24390857}"/>
          </ac:spMkLst>
        </pc:spChg>
        <pc:spChg chg="add mod">
          <ac:chgData name="motatilaxmi123@gmail.com" userId="f096c9d7dc6a2b6a" providerId="LiveId" clId="{12EAEAB8-6A41-4934-B56D-6BFC4F6EC754}" dt="2020-12-16T14:49:00.934" v="1722" actId="27636"/>
          <ac:spMkLst>
            <pc:docMk/>
            <pc:sldMk cId="2470891513" sldId="264"/>
            <ac:spMk id="3" creationId="{5D0B62C0-99A9-4261-961E-DEF2CF23829B}"/>
          </ac:spMkLst>
        </pc:spChg>
      </pc:sldChg>
      <pc:sldChg chg="addSp modSp new mod modClrScheme chgLayout">
        <pc:chgData name="motatilaxmi123@gmail.com" userId="f096c9d7dc6a2b6a" providerId="LiveId" clId="{12EAEAB8-6A41-4934-B56D-6BFC4F6EC754}" dt="2020-12-16T14:57:54.859" v="1802" actId="27636"/>
        <pc:sldMkLst>
          <pc:docMk/>
          <pc:sldMk cId="4103985878" sldId="265"/>
        </pc:sldMkLst>
        <pc:spChg chg="add mod ord">
          <ac:chgData name="motatilaxmi123@gmail.com" userId="f096c9d7dc6a2b6a" providerId="LiveId" clId="{12EAEAB8-6A41-4934-B56D-6BFC4F6EC754}" dt="2020-12-16T14:57:54.859" v="1802" actId="27636"/>
          <ac:spMkLst>
            <pc:docMk/>
            <pc:sldMk cId="4103985878" sldId="265"/>
            <ac:spMk id="3" creationId="{AE713303-ADEE-46FB-B4CB-210B08D1DCDF}"/>
          </ac:spMkLst>
        </pc:spChg>
        <pc:picChg chg="add mod">
          <ac:chgData name="motatilaxmi123@gmail.com" userId="f096c9d7dc6a2b6a" providerId="LiveId" clId="{12EAEAB8-6A41-4934-B56D-6BFC4F6EC754}" dt="2020-12-16T14:56:47.602" v="1790" actId="14100"/>
          <ac:picMkLst>
            <pc:docMk/>
            <pc:sldMk cId="4103985878" sldId="265"/>
            <ac:picMk id="2" creationId="{D3BAC8A8-5294-40B2-8C23-40C1E5C96FB9}"/>
          </ac:picMkLst>
        </pc:picChg>
        <pc:picChg chg="add mod">
          <ac:chgData name="motatilaxmi123@gmail.com" userId="f096c9d7dc6a2b6a" providerId="LiveId" clId="{12EAEAB8-6A41-4934-B56D-6BFC4F6EC754}" dt="2020-12-16T14:57:01.760" v="1794" actId="1076"/>
          <ac:picMkLst>
            <pc:docMk/>
            <pc:sldMk cId="4103985878" sldId="265"/>
            <ac:picMk id="4" creationId="{8CBF46A2-5C93-44CD-BCFA-5FB617C1974F}"/>
          </ac:picMkLst>
        </pc:picChg>
        <pc:picChg chg="add mod">
          <ac:chgData name="motatilaxmi123@gmail.com" userId="f096c9d7dc6a2b6a" providerId="LiveId" clId="{12EAEAB8-6A41-4934-B56D-6BFC4F6EC754}" dt="2020-12-16T14:57:36.081" v="1798" actId="1076"/>
          <ac:picMkLst>
            <pc:docMk/>
            <pc:sldMk cId="4103985878" sldId="265"/>
            <ac:picMk id="5" creationId="{ABBE9D70-21A9-4A67-AA3B-AF9F76F984F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2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3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2367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2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5219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35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17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0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8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25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3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7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5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A5E8-AD5F-45B9-A8A5-E9F2E0F91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012" y="621439"/>
            <a:ext cx="10156053" cy="1970842"/>
          </a:xfrm>
        </p:spPr>
        <p:txBody>
          <a:bodyPr/>
          <a:lstStyle/>
          <a:p>
            <a:pPr algn="l"/>
            <a:br>
              <a:rPr lang="en-US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</a:t>
            </a:r>
            <a:r>
              <a:rPr lang="en-IN" sz="4800" dirty="0">
                <a:solidFill>
                  <a:srgbClr val="00B050"/>
                </a:solidFill>
                <a:latin typeface="Arial Black" panose="020B0A04020102020204" pitchFamily="34" charset="0"/>
              </a:rPr>
              <a:t>PRESENTATION ON</a:t>
            </a:r>
            <a:br>
              <a:rPr lang="en-IN" dirty="0"/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RAIN WATER HARVESTING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50F69-261C-49F3-BF43-07A48B552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2125" y="3429000"/>
            <a:ext cx="4216892" cy="2545672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rgbClr val="0070C0"/>
                </a:solidFill>
                <a:latin typeface="Berlin Sans FB Demi" panose="020E0802020502020306" pitchFamily="34" charset="0"/>
              </a:rPr>
              <a:t>        BY</a:t>
            </a:r>
          </a:p>
          <a:p>
            <a:pPr algn="l"/>
            <a:r>
              <a:rPr lang="en-US" sz="2400" dirty="0">
                <a:solidFill>
                  <a:srgbClr val="0070C0"/>
                </a:solidFill>
                <a:latin typeface="Berlin Sans FB Demi" panose="020E0802020502020306" pitchFamily="34" charset="0"/>
              </a:rPr>
              <a:t>M.PAVAN KUMAR REDDY</a:t>
            </a:r>
          </a:p>
          <a:p>
            <a:pPr algn="l"/>
            <a:r>
              <a:rPr lang="en-US" sz="2400" dirty="0">
                <a:solidFill>
                  <a:srgbClr val="0070C0"/>
                </a:solidFill>
                <a:latin typeface="Berlin Sans FB Demi" panose="020E0802020502020306" pitchFamily="34" charset="0"/>
              </a:rPr>
              <a:t>122010402035</a:t>
            </a:r>
          </a:p>
          <a:p>
            <a:pPr algn="l"/>
            <a:r>
              <a:rPr lang="en-US" sz="2400" dirty="0">
                <a:solidFill>
                  <a:srgbClr val="0070C0"/>
                </a:solidFill>
                <a:latin typeface="Berlin Sans FB Demi" panose="020E0802020502020306" pitchFamily="34" charset="0"/>
              </a:rPr>
              <a:t>ECE-B</a:t>
            </a:r>
            <a:endParaRPr lang="en-IN" sz="2400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4F71-4E00-4A8E-972C-6AE078AB5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84" y="3071674"/>
            <a:ext cx="3431404" cy="322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5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BAC8A8-5294-40B2-8C23-40C1E5C9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0"/>
            <a:ext cx="448970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713303-ADEE-46FB-B4CB-210B08D1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09" y="2679192"/>
            <a:ext cx="3592293" cy="2231136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solidFill>
                  <a:srgbClr val="0070C0"/>
                </a:solidFill>
                <a:latin typeface="Cooper Black" panose="0208090404030B020404" pitchFamily="18" charset="0"/>
              </a:rPr>
              <a:t>THANK                 YOU</a:t>
            </a:r>
            <a:endParaRPr lang="en-IN" sz="6600" dirty="0">
              <a:solidFill>
                <a:srgbClr val="0070C0"/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F46A2-5C93-44CD-BCFA-5FB617C19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711" y="0"/>
            <a:ext cx="3066288" cy="2523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BE9D70-21A9-4A67-AA3B-AF9F76F9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55" y="5097208"/>
            <a:ext cx="2914999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5227E-5986-4AFA-A45C-F0D9E2C775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704850"/>
            <a:ext cx="10350500" cy="597058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It is a type of water harvesting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It can be defined as the system of collection and concentration of rain water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Its run off and its productive use for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       1. Irrigation of annual crops pastures and trees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       2. Domestic and live stock consumption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       3.Ground water recharge  </a:t>
            </a:r>
          </a:p>
          <a:p>
            <a:pPr marL="0" indent="0" algn="r"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                          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9042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89B8-11CC-4073-8476-0B570E01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sz="2800" dirty="0"/>
            </a:br>
            <a:endParaRPr lang="en-IN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D61CA-967C-457B-9B00-4FFC85F0C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9" y="88778"/>
            <a:ext cx="10067277" cy="658723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Rain water harvesting is essential because:-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Surface water is inadequate to meet our demand and we have to depend on ground water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Due to rapid urbanization , infiltration of rain water into the sub-soil has decreased drastically and recharging of ground water has diminished 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0A0EF-0163-4BCD-B7D0-9CDAAB3E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14" y="811814"/>
            <a:ext cx="5311112" cy="25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6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01392F-99E9-4FAA-8DE9-9C2FAE179A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355600"/>
            <a:ext cx="7315200" cy="63738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Rain water can be harvested in a variety of ways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     1.Directiy from roof tops and stored    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        in tanks</a:t>
            </a:r>
          </a:p>
          <a:p>
            <a:pPr marL="0" indent="0">
              <a:buNone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2.Water from the flooded rivers can                  be stored in small ponds</a:t>
            </a:r>
          </a:p>
          <a:p>
            <a:pPr marL="0" indent="0" algn="ctr">
              <a:buNone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3.Collection and transfer of rain water into percolation tanks so as to                                        facilitate discharge into ground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7EAF5-CAD1-4392-A682-93AFF288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382" y="1651248"/>
            <a:ext cx="3089428" cy="35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4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808B0A-1187-46B8-91E9-55AD33DAD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8474"/>
            <a:ext cx="11496583" cy="1148564"/>
          </a:xfrm>
        </p:spPr>
        <p:txBody>
          <a:bodyPr>
            <a:normAutofit/>
          </a:bodyPr>
          <a:lstStyle/>
          <a:p>
            <a:r>
              <a:rPr lang="en-US" sz="3200" i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ADVANTAGES OF RAIN WATER HARVESTING</a:t>
            </a:r>
            <a:endParaRPr lang="en-IN" sz="3200" i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4DFC7A-EBB1-40AB-9CC0-CBC00CD8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154097"/>
            <a:ext cx="6241001" cy="53754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Environment friendly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Migrates the effects  of drought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Reduces the soil erosion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Helps in reducing water and electricity bills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Reduces the runoff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C0FD6-1D09-4A04-9798-EF7EBAC7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763" y="1686757"/>
            <a:ext cx="2769832" cy="40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5A7B0D-C803-4DF2-B35F-AE02ECA1614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41686" y="400050"/>
            <a:ext cx="5779364" cy="645795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Rain water harvesting plays an important role in agriculture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Useful for urban areas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It is important to save the water for the future.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Thus it is important to improve rain water harvesting through technical and financial prospects.</a:t>
            </a:r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BCF3C-58AB-41F7-B8DC-72C18244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86" y="922908"/>
            <a:ext cx="348171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1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38D3-572B-47F1-92EC-AE1B69EA6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332" y="239697"/>
            <a:ext cx="7338670" cy="169070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lgerian" panose="04020705040A02060702" pitchFamily="82" charset="0"/>
              </a:rPr>
              <a:t>URBAN MODLE OF RWH</a:t>
            </a:r>
            <a:endParaRPr lang="en-IN" sz="4400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F386-A86F-40BF-A527-97A2688E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95" y="1056443"/>
            <a:ext cx="8874507" cy="498492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More modernized system of rain water harvesting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The main components of the urban model are:-</a:t>
            </a:r>
          </a:p>
          <a:p>
            <a:pPr marL="0" indent="0">
              <a:buNone/>
            </a:pPr>
            <a:r>
              <a:rPr lang="en-US" sz="2800" dirty="0"/>
              <a:t>     1.Roof catchment</a:t>
            </a:r>
          </a:p>
          <a:p>
            <a:pPr marL="0" indent="0">
              <a:buNone/>
            </a:pPr>
            <a:r>
              <a:rPr lang="en-US" sz="2800" dirty="0"/>
              <a:t>     2.Gutters</a:t>
            </a:r>
          </a:p>
          <a:p>
            <a:pPr marL="0" indent="0">
              <a:buNone/>
            </a:pPr>
            <a:r>
              <a:rPr lang="en-US" sz="2800" dirty="0"/>
              <a:t>     3.Down pipe</a:t>
            </a:r>
          </a:p>
          <a:p>
            <a:pPr marL="0" indent="0">
              <a:buNone/>
            </a:pPr>
            <a:r>
              <a:rPr lang="en-US" sz="2800" dirty="0"/>
              <a:t>     4.First flush pipe</a:t>
            </a:r>
          </a:p>
          <a:p>
            <a:pPr marL="0" indent="0">
              <a:buNone/>
            </a:pPr>
            <a:r>
              <a:rPr lang="en-US" sz="2800" dirty="0"/>
              <a:t>     5.Filter unit</a:t>
            </a:r>
          </a:p>
          <a:p>
            <a:pPr marL="0" indent="0">
              <a:buNone/>
            </a:pPr>
            <a:r>
              <a:rPr lang="en-US" sz="2800" dirty="0"/>
              <a:t>     6.Storage tank</a:t>
            </a:r>
          </a:p>
          <a:p>
            <a:pPr marL="0" indent="0">
              <a:buNone/>
            </a:pPr>
            <a:r>
              <a:rPr lang="en-US" sz="2800" dirty="0"/>
              <a:t>     7.Collection pit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3695E-FA13-4837-878A-674495BA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080" y="3213717"/>
            <a:ext cx="4698784" cy="28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73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6602F-142A-44A7-9B00-BCBF3529715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0"/>
            <a:ext cx="10325100" cy="477678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Rain water harvesting can be used for watering gardens in our homes and crop plants in agricultural fields.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It can be used to divert heavy rainfall from reaching agricultural lands , there by protecting crop plants from getting damaged</a:t>
            </a:r>
          </a:p>
          <a:p>
            <a:pPr>
              <a:buFont typeface="+mj-lt"/>
              <a:buAutoNum type="arabicPeriod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It provide an alternative supply during water restrictions and help maintain a green ,healthy garden.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3382-D6C2-41A2-9D1B-276A061BB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61" y="3804589"/>
            <a:ext cx="47625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8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CBC6-2A19-495F-BA8A-A0EA2439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561" y="156238"/>
            <a:ext cx="9389412" cy="13208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DISADVANTAGES</a:t>
            </a:r>
            <a:endParaRPr lang="en-IN" sz="48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B62C0-99A9-4261-961E-DEF2CF23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9" y="532660"/>
            <a:ext cx="10067277" cy="61691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If tanks are not maintained properly then it can cause various problems in terms of algal or bacterial growth.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Tanks if not constructed properly might result in leakages.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Metal tanks may also lead to problems such as corrosion harming the water quantity.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All these factors might prove harmful and result in various kinds of health issues. 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7089151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251</TotalTime>
  <Words>414</Words>
  <Application>Microsoft Office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Algerian</vt:lpstr>
      <vt:lpstr>Arial</vt:lpstr>
      <vt:lpstr>Arial Black</vt:lpstr>
      <vt:lpstr>Arial Rounded MT Bold</vt:lpstr>
      <vt:lpstr>Berlin Sans FB Demi</vt:lpstr>
      <vt:lpstr>Cooper Black</vt:lpstr>
      <vt:lpstr>Courier New</vt:lpstr>
      <vt:lpstr>Trebuchet MS</vt:lpstr>
      <vt:lpstr>Wingdings</vt:lpstr>
      <vt:lpstr>Wingdings 3</vt:lpstr>
      <vt:lpstr>Facet</vt:lpstr>
      <vt:lpstr>        PRESENTATION ON RAIN WATER HARVESTING</vt:lpstr>
      <vt:lpstr>PowerPoint Presentation</vt:lpstr>
      <vt:lpstr> </vt:lpstr>
      <vt:lpstr>PowerPoint Presentation</vt:lpstr>
      <vt:lpstr>ADVANTAGES OF RAIN WATER HARVESTING</vt:lpstr>
      <vt:lpstr>PowerPoint Presentation</vt:lpstr>
      <vt:lpstr>URBAN MODLE OF RWH</vt:lpstr>
      <vt:lpstr>PowerPoint Presentation</vt:lpstr>
      <vt:lpstr>DISADVANTAGES</vt:lpstr>
      <vt:lpstr>THANK               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PRESENTATION ON RAIN WATER HARVESTING</dc:title>
  <dc:creator>motatilaxmi123@gmail.com</dc:creator>
  <cp:lastModifiedBy>motatilaxmi123@gmail.com</cp:lastModifiedBy>
  <cp:revision>26</cp:revision>
  <dcterms:created xsi:type="dcterms:W3CDTF">2020-12-15T15:20:03Z</dcterms:created>
  <dcterms:modified xsi:type="dcterms:W3CDTF">2020-12-16T15:03:14Z</dcterms:modified>
</cp:coreProperties>
</file>